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80" r:id="rId14"/>
    <p:sldId id="268" r:id="rId15"/>
    <p:sldId id="270" r:id="rId16"/>
    <p:sldId id="269" r:id="rId17"/>
    <p:sldId id="271" r:id="rId18"/>
    <p:sldId id="272" r:id="rId19"/>
    <p:sldId id="273" r:id="rId20"/>
    <p:sldId id="274" r:id="rId21"/>
    <p:sldId id="275" r:id="rId22"/>
    <p:sldId id="283" r:id="rId23"/>
    <p:sldId id="276" r:id="rId24"/>
    <p:sldId id="277" r:id="rId25"/>
    <p:sldId id="278" r:id="rId26"/>
    <p:sldId id="279" r:id="rId27"/>
    <p:sldId id="281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9" y="3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gif>
</file>

<file path=ppt/media/image18.png>
</file>

<file path=ppt/media/image19.jpeg>
</file>

<file path=ppt/media/image2.gif>
</file>

<file path=ppt/media/image20.gif>
</file>

<file path=ppt/media/image21.gif>
</file>

<file path=ppt/media/image22.png>
</file>

<file path=ppt/media/image23.jpg>
</file>

<file path=ppt/media/image24.gif>
</file>

<file path=ppt/media/image25.jpeg>
</file>

<file path=ppt/media/image26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BCE76-CC55-4950-ACA5-EE2710857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49C4FB-3078-480B-B133-564AF9F086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85AFE-7BAB-4D68-BD7D-38013D58A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5F7136-C448-4E1C-9F7F-2E90A8417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29B29-E1BB-4A94-96B8-0ACA3343F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601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AAC7E-2E5B-4FE8-A7DC-264659581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C691A0-8BE8-46EB-97FA-48EDE7A18E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36C66-6D37-4B71-AD75-D56D2D967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5B14E-E142-4363-9CD5-7029536C1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351FF-D02B-4799-B884-38EBF95BB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1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3B7EF5-DC03-4ED7-8EFA-B8E194D440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E30DE4-6C96-4F65-88B4-18F993956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8978E-D91A-474C-845C-3569A5100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B3D29-665D-4B2C-B2CE-A07644729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B6E0A-7AD7-4380-A2D2-47EA44C11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944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F868B-7F8F-4D75-A92E-75ED36C57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21246-A5A4-4486-A4F4-D38E640A1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7A319-FF1F-4877-A27C-EE9618DAB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314D1-0492-4019-8092-A99E9144E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57000-6FAD-444F-A090-4AAF2DCFA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054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F191B-F87A-4FC2-90BF-7B9AB75CE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D7237-FB47-4E81-9D9E-12085B0AA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AB726-0840-443C-BD36-688ACCF2D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712AF-CA11-4701-84E4-F2548E462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E2C93-A46F-41AA-AD73-C939FF1CF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85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FA925-BBF1-4669-8652-A4ADC2B71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1EE23-92A3-4C2A-88DB-6EEBBC1A3C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7F697-4122-42C7-8B7C-CC6C9B2CB7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2A2E5-4E0B-4BCB-9280-C7A4C5C45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EBB3EF-351F-4A00-B069-2F5FF7D91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065761-499D-49F3-93A9-2572FA26E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99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D3AF8-5EE1-42B6-86DF-4E016757F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9065F-E20B-411C-AB49-12683441C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3DEC4C-DCE5-41B3-93B8-A0BDCD7B2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F7C26A-CEF7-4EB0-80C4-6F3BBDD194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743B4-60F2-4C0D-94E9-ECC33633B7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AF8B2E-4F78-4CC1-B475-8B1CC92AE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0EE3C9-D92B-4D88-BD4B-4F041F9B9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436922-6F27-46EA-A4F1-3D0F9B1C4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8359D-799F-4169-88A5-76CA2D22D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778264-B8FF-4AB4-8F6B-78195F076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DFEEA4-F6CA-4447-BA68-211FD7FD1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A81751-D10C-469E-B094-5DAA082F5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84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3990E2-1600-4C0E-8DD4-D572F6AF4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D2CC28-F0A1-4B80-BD24-5E3A646C8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4F6257-B983-430B-98BB-204A6AE12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189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32EE4-ADE0-4E1A-90D9-935929C18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E5FD2-7943-4379-9A6D-7B1E0818F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7EBBE8-1C22-4ACE-B21A-E6620A1F7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9E404-B88B-4F38-B51C-80029F2C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64A77-84D5-482A-B4A8-FE9628317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9F285-3D8B-47F7-B37C-8BBF0EB25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414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E0147-BBA3-4014-A03F-95C9C2676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2055BF-DC8E-4893-9211-45DC602151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CEED0A-949A-46F9-966F-71E29F902D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0112C-521A-431A-9DCE-CA92FE8D8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1640D7-7433-4C9C-82B8-00DC9576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E0131-C166-4E41-A54B-D8CC7F079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253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DAA4D1-34EB-400B-A91E-23AB89A1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EBE6F-6DF0-459B-8BBC-63672DE2C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F49CC-860E-4A52-9C50-48FBBF89F0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FBC7A-FA25-47B2-B91F-42F0D7968BFC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6B7DE-EE3E-45DF-B2FA-705DA6E779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7AD0A-93DE-4E97-B09D-2E4E4F26C6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43EC2-6298-4254-B534-2CC6FD514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24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4D061C-2C75-4AA2-9B06-3DD92ABB5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2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50C116-60D6-449D-9907-B3A10D239E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576" y="886692"/>
            <a:ext cx="7695843" cy="435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768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171C41-B8AE-40F2-BD67-4765D5837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182" y="497140"/>
            <a:ext cx="6971833" cy="531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13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DBF3B4-A7E0-4288-94E0-B2412403DA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059" y="1117600"/>
            <a:ext cx="7003773" cy="372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730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715741-4CBC-47D9-B5C5-3AE5F28DB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714625"/>
            <a:ext cx="476250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269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937034-C867-4B6B-9F95-6274ECE602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843" y="1025236"/>
            <a:ext cx="9044947" cy="361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161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ure 1">
            <a:extLst>
              <a:ext uri="{FF2B5EF4-FFF2-40B4-BE49-F238E27FC236}">
                <a16:creationId xmlns:a16="http://schemas.microsoft.com/office/drawing/2014/main" id="{F80F8E84-E3B9-48A6-A7FD-07D30231B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126" y="932874"/>
            <a:ext cx="8187748" cy="4195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3521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794753-37BB-4A03-87EE-B2C1170F2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76225"/>
            <a:ext cx="11887200" cy="630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4969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D0EE16-F233-494C-A7FF-D9D7F06D6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1247775"/>
            <a:ext cx="476250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477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BF67F3-C562-406E-A7E5-AD825E8F2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217" y="0"/>
            <a:ext cx="98615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591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3C8FA3-B1A4-4105-A201-FC727B5FE9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327" y="796974"/>
            <a:ext cx="4081549" cy="485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59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D0C116-EDB8-408E-A592-681409FA81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1747837"/>
            <a:ext cx="4762500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2462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99C51B-7DE1-4053-9CC6-CA2997E6A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138362"/>
            <a:ext cx="4762500" cy="25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378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200FE2-D9F2-452B-AA4A-3F51A3A95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124075"/>
            <a:ext cx="4762500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04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E646C5-487C-4E28-B3CF-4649CC1ADA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664140"/>
            <a:ext cx="7554260" cy="552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5104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B9B05B-373D-4CBD-B5F2-C6A54376E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186" y="1616364"/>
            <a:ext cx="6641808" cy="301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8341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DE2420-622E-4094-99D1-D296B7CE3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1262062"/>
            <a:ext cx="476250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2912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DB87BE-6584-4E50-8C87-866742872D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442" y="896697"/>
            <a:ext cx="2477111" cy="351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1603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3A5A6B-DC75-4ADF-9390-2275DAEB6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067" y="1041400"/>
            <a:ext cx="2136774" cy="303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302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82581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9786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E883D8-BB48-4D19-9BD2-E5D2EB4A6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990850"/>
            <a:ext cx="47625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66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A25146-932D-4281-A01A-FD8E3E7C3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1924050"/>
            <a:ext cx="47625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6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AF6C26-52CD-41DB-A7F8-A1600B034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775" y="2786062"/>
            <a:ext cx="360045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953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123CF3-06CE-4D25-B06E-2AB0BFDC3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1471612"/>
            <a:ext cx="4762500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40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A44A0C-06E7-4176-82D9-FF8FBEBA3B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352675"/>
            <a:ext cx="4762500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807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C2B8CC-3936-4D7A-B4C0-9BFBEE9A1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062" y="2528887"/>
            <a:ext cx="3571875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680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914EEB-FF9B-46F9-BFCC-AC113F67B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471737"/>
            <a:ext cx="4762500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884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 E. Manour</dc:creator>
  <cp:lastModifiedBy>Ahmed E. Manour</cp:lastModifiedBy>
  <cp:revision>9</cp:revision>
  <dcterms:created xsi:type="dcterms:W3CDTF">2025-07-06T20:20:07Z</dcterms:created>
  <dcterms:modified xsi:type="dcterms:W3CDTF">2025-07-07T07:05:22Z</dcterms:modified>
</cp:coreProperties>
</file>

<file path=docProps/thumbnail.jpeg>
</file>